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1"/>
  </p:notesMasterIdLst>
  <p:sldIdLst>
    <p:sldId id="257" r:id="rId2"/>
    <p:sldId id="258" r:id="rId3"/>
    <p:sldId id="266" r:id="rId4"/>
    <p:sldId id="259" r:id="rId5"/>
    <p:sldId id="269" r:id="rId6"/>
    <p:sldId id="262" r:id="rId7"/>
    <p:sldId id="267" r:id="rId8"/>
    <p:sldId id="268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hape 2"/>
          <p:cNvSpPr>
            <a:spLocks noGrp="1" noRo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0 h 120000"/>
              <a:gd name="T4" fmla="*/ 120000 w 120000"/>
              <a:gd name="T5" fmla="*/ 120000 h 120000"/>
              <a:gd name="T6" fmla="*/ 0 w 120000"/>
              <a:gd name="T7" fmla="*/ 120000 h 120000"/>
              <a:gd name="T8" fmla="*/ 0 60000 65536"/>
              <a:gd name="T9" fmla="*/ 0 60000 65536"/>
              <a:gd name="T10" fmla="*/ 0 60000 65536"/>
              <a:gd name="T11" fmla="*/ 0 60000 65536"/>
              <a:gd name="T12" fmla="*/ 0 w 120000"/>
              <a:gd name="T13" fmla="*/ 0 h 120000"/>
              <a:gd name="T14" fmla="*/ 120000 w 120000"/>
              <a:gd name="T15" fmla="*/ 120000 h 1200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Shape 99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2290" name="Shape 10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z="11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106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4338" name="Shape 10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z="11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TextEdit="1"/>
          </p:cNvSpPr>
          <p:nvPr>
            <p:ph type="sldImg"/>
          </p:nvPr>
        </p:nvSpPr>
        <p:spPr/>
      </p:sp>
      <p:sp>
        <p:nvSpPr>
          <p:cNvPr id="55299" name="Rectangle 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112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16386" name="Shape 11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z="11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hape 117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63491" name="Shape 11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z="11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hape 129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22530" name="Shape 130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z="110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TextEdit="1"/>
          </p:cNvSpPr>
          <p:nvPr>
            <p:ph type="sldImg"/>
          </p:nvPr>
        </p:nvSpPr>
        <p:spPr/>
      </p:sp>
      <p:sp>
        <p:nvSpPr>
          <p:cNvPr id="59395" name="Rectangle 3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hape 117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61443" name="Shape 11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z="110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hape 145"/>
          <p:cNvSpPr>
            <a:spLocks noGrp="1" noRot="1"/>
          </p:cNvSpPr>
          <p:nvPr>
            <p:ph type="sldImg" idx="2"/>
          </p:nvPr>
        </p:nvSpPr>
        <p:spPr/>
      </p:sp>
      <p:sp>
        <p:nvSpPr>
          <p:cNvPr id="28674" name="Shape 146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en-US" sz="11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ITLE_AND_TWO_COLUMN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74"/>
          <p:cNvGrpSpPr>
            <a:grpSpLocks/>
          </p:cNvGrpSpPr>
          <p:nvPr/>
        </p:nvGrpSpPr>
        <p:grpSpPr bwMode="auto">
          <a:xfrm>
            <a:off x="0" y="-12700"/>
            <a:ext cx="8005763" cy="1612900"/>
            <a:chOff x="-13" y="-12187"/>
            <a:chExt cx="8005727" cy="1161900"/>
          </a:xfrm>
        </p:grpSpPr>
        <p:sp>
          <p:nvSpPr>
            <p:cNvPr id="6" name="Shape 75"/>
            <p:cNvSpPr>
              <a:spLocks noChangeArrowheads="1"/>
            </p:cNvSpPr>
            <p:nvPr/>
          </p:nvSpPr>
          <p:spPr bwMode="auto">
            <a:xfrm flipH="1">
              <a:off x="-13" y="-12187"/>
              <a:ext cx="187324" cy="1161900"/>
            </a:xfrm>
            <a:prstGeom prst="rect">
              <a:avLst/>
            </a:prstGeom>
            <a:solidFill>
              <a:srgbClr val="AB0101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Shape 76"/>
            <p:cNvSpPr>
              <a:spLocks noChangeArrowheads="1"/>
            </p:cNvSpPr>
            <p:nvPr/>
          </p:nvSpPr>
          <p:spPr bwMode="auto">
            <a:xfrm flipH="1">
              <a:off x="187311" y="-12187"/>
              <a:ext cx="7818403" cy="1161900"/>
            </a:xfrm>
            <a:prstGeom prst="rect">
              <a:avLst/>
            </a:prstGeom>
            <a:solidFill>
              <a:srgbClr val="0F243E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456245" y="1704684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2"/>
          </p:nvPr>
        </p:nvSpPr>
        <p:spPr>
          <a:xfrm>
            <a:off x="4648200" y="1704684"/>
            <a:ext cx="4038599" cy="48401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rtl="0">
              <a:buNone/>
              <a:defRPr sz="1800"/>
            </a:lvl1pPr>
            <a:lvl2pPr rtl="0">
              <a:buNone/>
              <a:defRPr sz="1800"/>
            </a:lvl2pPr>
            <a:lvl3pPr rtl="0">
              <a:buNone/>
              <a:defRPr sz="1800"/>
            </a:lvl3pPr>
            <a:lvl4pPr rtl="0">
              <a:buNone/>
              <a:defRPr sz="1800"/>
            </a:lvl4pPr>
            <a:lvl5pPr rtl="0">
              <a:buNone/>
              <a:defRPr sz="1800"/>
            </a:lvl5pPr>
            <a:lvl6pPr rtl="0">
              <a:buNone/>
              <a:defRPr sz="1800"/>
            </a:lvl6pPr>
            <a:lvl7pPr rtl="0">
              <a:buNone/>
              <a:defRPr sz="1800"/>
            </a:lvl7pPr>
            <a:lvl8pPr rtl="0">
              <a:buNone/>
              <a:defRPr sz="1800"/>
            </a:lvl8pPr>
            <a:lvl9pPr rtl="0">
              <a:buNone/>
              <a:defRPr sz="1800"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_ONLY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Shape 79"/>
          <p:cNvGrpSpPr>
            <a:grpSpLocks/>
          </p:cNvGrpSpPr>
          <p:nvPr/>
        </p:nvGrpSpPr>
        <p:grpSpPr bwMode="auto">
          <a:xfrm>
            <a:off x="0" y="-12700"/>
            <a:ext cx="8005763" cy="1612900"/>
            <a:chOff x="-13" y="-12187"/>
            <a:chExt cx="8005727" cy="1161900"/>
          </a:xfrm>
        </p:grpSpPr>
        <p:sp>
          <p:nvSpPr>
            <p:cNvPr id="4" name="Shape 80"/>
            <p:cNvSpPr>
              <a:spLocks noChangeArrowheads="1"/>
            </p:cNvSpPr>
            <p:nvPr/>
          </p:nvSpPr>
          <p:spPr bwMode="auto">
            <a:xfrm flipH="1">
              <a:off x="-13" y="-12187"/>
              <a:ext cx="187324" cy="1161900"/>
            </a:xfrm>
            <a:prstGeom prst="rect">
              <a:avLst/>
            </a:prstGeom>
            <a:solidFill>
              <a:srgbClr val="AB0101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" name="Shape 81"/>
            <p:cNvSpPr>
              <a:spLocks noChangeArrowheads="1"/>
            </p:cNvSpPr>
            <p:nvPr/>
          </p:nvSpPr>
          <p:spPr bwMode="auto">
            <a:xfrm flipH="1">
              <a:off x="187311" y="-12187"/>
              <a:ext cx="7818403" cy="1161900"/>
            </a:xfrm>
            <a:prstGeom prst="rect">
              <a:avLst/>
            </a:prstGeom>
            <a:solidFill>
              <a:srgbClr val="0F243E"/>
            </a:solidFill>
            <a:ln w="9525">
              <a:noFill/>
              <a:miter lim="800000"/>
              <a:headEnd/>
              <a:tailEnd/>
            </a:ln>
          </p:spPr>
          <p:txBody>
            <a:bodyPr lIns="91425" tIns="45700" rIns="91425" bIns="45700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134801"/>
            <a:ext cx="7315499" cy="1351799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algn="l" rtl="0">
              <a:buNone/>
              <a:defRPr>
                <a:solidFill>
                  <a:schemeClr val="lt1"/>
                </a:solidFill>
              </a:defRPr>
            </a:lvl1pPr>
            <a:lvl2pPr algn="l" rtl="0">
              <a:buNone/>
              <a:defRPr>
                <a:solidFill>
                  <a:schemeClr val="lt1"/>
                </a:solidFill>
              </a:defRPr>
            </a:lvl2pPr>
            <a:lvl3pPr algn="l" rtl="0">
              <a:buNone/>
              <a:defRPr>
                <a:solidFill>
                  <a:schemeClr val="lt1"/>
                </a:solidFill>
              </a:defRPr>
            </a:lvl3pPr>
            <a:lvl4pPr algn="l" rtl="0">
              <a:buNone/>
              <a:defRPr>
                <a:solidFill>
                  <a:schemeClr val="lt1"/>
                </a:solidFill>
              </a:defRPr>
            </a:lvl4pPr>
            <a:lvl5pPr algn="l" rtl="0">
              <a:buNone/>
              <a:defRPr>
                <a:solidFill>
                  <a:schemeClr val="lt1"/>
                </a:solidFill>
              </a:defRPr>
            </a:lvl5pPr>
            <a:lvl6pPr algn="l" rtl="0">
              <a:buNone/>
              <a:defRPr>
                <a:solidFill>
                  <a:schemeClr val="lt1"/>
                </a:solidFill>
              </a:defRPr>
            </a:lvl6pPr>
            <a:lvl7pPr algn="l" rtl="0">
              <a:buNone/>
              <a:defRPr>
                <a:solidFill>
                  <a:schemeClr val="lt1"/>
                </a:solidFill>
              </a:defRPr>
            </a:lvl7pPr>
            <a:lvl8pPr algn="l" rtl="0">
              <a:buNone/>
              <a:defRPr>
                <a:solidFill>
                  <a:schemeClr val="lt1"/>
                </a:solidFill>
              </a:defRPr>
            </a:lvl8pPr>
            <a:lvl9pPr algn="l" rtl="0">
              <a:buNone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Shape 5"/>
          <p:cNvGrpSpPr>
            <a:grpSpLocks/>
          </p:cNvGrpSpPr>
          <p:nvPr/>
        </p:nvGrpSpPr>
        <p:grpSpPr bwMode="auto">
          <a:xfrm>
            <a:off x="33338" y="0"/>
            <a:ext cx="3409950" cy="2809875"/>
            <a:chOff x="0" y="1493"/>
            <a:chExt cx="3409812" cy="2810236"/>
          </a:xfrm>
        </p:grpSpPr>
        <p:cxnSp>
          <p:nvCxnSpPr>
            <p:cNvPr id="1055" name="Shape 6"/>
            <p:cNvCxnSpPr>
              <a:cxnSpLocks noChangeShapeType="1"/>
            </p:cNvCxnSpPr>
            <p:nvPr/>
          </p:nvCxnSpPr>
          <p:spPr bwMode="auto"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56" name="Shape 7"/>
            <p:cNvCxnSpPr>
              <a:cxnSpLocks noChangeShapeType="1"/>
            </p:cNvCxnSpPr>
            <p:nvPr/>
          </p:nvCxnSpPr>
          <p:spPr bwMode="auto"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57" name="Shape 8"/>
            <p:cNvCxnSpPr>
              <a:cxnSpLocks noChangeShapeType="1"/>
            </p:cNvCxnSpPr>
            <p:nvPr/>
          </p:nvCxnSpPr>
          <p:spPr bwMode="auto"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58" name="Shape 9"/>
            <p:cNvCxnSpPr>
              <a:cxnSpLocks noChangeShapeType="1"/>
            </p:cNvCxnSpPr>
            <p:nvPr/>
          </p:nvCxnSpPr>
          <p:spPr bwMode="auto"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59" name="Shape 10"/>
            <p:cNvCxnSpPr>
              <a:cxnSpLocks noChangeShapeType="1"/>
            </p:cNvCxnSpPr>
            <p:nvPr/>
          </p:nvCxnSpPr>
          <p:spPr bwMode="auto"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0" name="Shape 11"/>
            <p:cNvCxnSpPr>
              <a:cxnSpLocks noChangeShapeType="1"/>
            </p:cNvCxnSpPr>
            <p:nvPr/>
          </p:nvCxnSpPr>
          <p:spPr bwMode="auto"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1" name="Shape 12"/>
            <p:cNvCxnSpPr>
              <a:cxnSpLocks noChangeShapeType="1"/>
            </p:cNvCxnSpPr>
            <p:nvPr/>
          </p:nvCxnSpPr>
          <p:spPr bwMode="auto"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2" name="Shape 13"/>
            <p:cNvCxnSpPr>
              <a:cxnSpLocks noChangeShapeType="1"/>
            </p:cNvCxnSpPr>
            <p:nvPr/>
          </p:nvCxnSpPr>
          <p:spPr bwMode="auto"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3" name="Shape 14"/>
            <p:cNvCxnSpPr>
              <a:cxnSpLocks noChangeShapeType="1"/>
            </p:cNvCxnSpPr>
            <p:nvPr/>
          </p:nvCxnSpPr>
          <p:spPr bwMode="auto"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4" name="Shape 15"/>
            <p:cNvCxnSpPr>
              <a:cxnSpLocks noChangeShapeType="1"/>
            </p:cNvCxnSpPr>
            <p:nvPr/>
          </p:nvCxnSpPr>
          <p:spPr bwMode="auto"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5" name="Shape 16"/>
            <p:cNvCxnSpPr>
              <a:cxnSpLocks noChangeShapeType="1"/>
            </p:cNvCxnSpPr>
            <p:nvPr/>
          </p:nvCxnSpPr>
          <p:spPr bwMode="auto"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6" name="Shape 17"/>
            <p:cNvCxnSpPr>
              <a:cxnSpLocks noChangeShapeType="1"/>
            </p:cNvCxnSpPr>
            <p:nvPr/>
          </p:nvCxnSpPr>
          <p:spPr bwMode="auto"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7" name="Shape 18"/>
            <p:cNvCxnSpPr>
              <a:cxnSpLocks noChangeShapeType="1"/>
            </p:cNvCxnSpPr>
            <p:nvPr/>
          </p:nvCxnSpPr>
          <p:spPr bwMode="auto"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8" name="Shape 19"/>
            <p:cNvCxnSpPr>
              <a:cxnSpLocks noChangeShapeType="1"/>
            </p:cNvCxnSpPr>
            <p:nvPr/>
          </p:nvCxnSpPr>
          <p:spPr bwMode="auto"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69" name="Shape 20"/>
            <p:cNvCxnSpPr>
              <a:cxnSpLocks noChangeShapeType="1"/>
            </p:cNvCxnSpPr>
            <p:nvPr/>
          </p:nvCxnSpPr>
          <p:spPr bwMode="auto"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0" name="Shape 21"/>
            <p:cNvCxnSpPr>
              <a:cxnSpLocks noChangeShapeType="1"/>
            </p:cNvCxnSpPr>
            <p:nvPr/>
          </p:nvCxnSpPr>
          <p:spPr bwMode="auto"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1" name="Shape 22"/>
            <p:cNvCxnSpPr>
              <a:cxnSpLocks noChangeShapeType="1"/>
            </p:cNvCxnSpPr>
            <p:nvPr/>
          </p:nvCxnSpPr>
          <p:spPr bwMode="auto"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2" name="Shape 23"/>
            <p:cNvCxnSpPr>
              <a:cxnSpLocks noChangeShapeType="1"/>
            </p:cNvCxnSpPr>
            <p:nvPr/>
          </p:nvCxnSpPr>
          <p:spPr bwMode="auto"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3" name="Shape 24"/>
            <p:cNvCxnSpPr>
              <a:cxnSpLocks noChangeShapeType="1"/>
            </p:cNvCxnSpPr>
            <p:nvPr/>
          </p:nvCxnSpPr>
          <p:spPr bwMode="auto"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4" name="Shape 25"/>
            <p:cNvCxnSpPr>
              <a:cxnSpLocks noChangeShapeType="1"/>
            </p:cNvCxnSpPr>
            <p:nvPr/>
          </p:nvCxnSpPr>
          <p:spPr bwMode="auto"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5" name="Shape 26"/>
            <p:cNvCxnSpPr>
              <a:cxnSpLocks noChangeShapeType="1"/>
            </p:cNvCxnSpPr>
            <p:nvPr/>
          </p:nvCxnSpPr>
          <p:spPr bwMode="auto"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6" name="Shape 27"/>
            <p:cNvCxnSpPr>
              <a:cxnSpLocks noChangeShapeType="1"/>
            </p:cNvCxnSpPr>
            <p:nvPr/>
          </p:nvCxnSpPr>
          <p:spPr bwMode="auto"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7" name="Shape 28"/>
            <p:cNvCxnSpPr>
              <a:cxnSpLocks noChangeShapeType="1"/>
            </p:cNvCxnSpPr>
            <p:nvPr/>
          </p:nvCxnSpPr>
          <p:spPr bwMode="auto"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8" name="Shape 29"/>
            <p:cNvCxnSpPr>
              <a:cxnSpLocks noChangeShapeType="1"/>
            </p:cNvCxnSpPr>
            <p:nvPr/>
          </p:nvCxnSpPr>
          <p:spPr bwMode="auto"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79" name="Shape 30"/>
            <p:cNvCxnSpPr>
              <a:cxnSpLocks noChangeShapeType="1"/>
            </p:cNvCxnSpPr>
            <p:nvPr/>
          </p:nvCxnSpPr>
          <p:spPr bwMode="auto"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</p:grpSp>
      <p:sp>
        <p:nvSpPr>
          <p:cNvPr id="1027" name="Shape 31"/>
          <p:cNvSpPr txBox="1"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b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sp>
        <p:nvSpPr>
          <p:cNvPr id="1028" name="Shape 32"/>
          <p:cNvSpPr txBox="1"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>
              <a:sym typeface="Arial" charset="0"/>
            </a:endParaRPr>
          </a:p>
        </p:txBody>
      </p:sp>
      <p:grpSp>
        <p:nvGrpSpPr>
          <p:cNvPr id="1029" name="Shape 33"/>
          <p:cNvGrpSpPr>
            <a:grpSpLocks/>
          </p:cNvGrpSpPr>
          <p:nvPr/>
        </p:nvGrpSpPr>
        <p:grpSpPr bwMode="auto">
          <a:xfrm rot="10800000">
            <a:off x="5734050" y="4048125"/>
            <a:ext cx="3409950" cy="2809875"/>
            <a:chOff x="0" y="1493"/>
            <a:chExt cx="3409812" cy="2810236"/>
          </a:xfrm>
        </p:grpSpPr>
        <p:cxnSp>
          <p:nvCxnSpPr>
            <p:cNvPr id="1030" name="Shape 34"/>
            <p:cNvCxnSpPr>
              <a:cxnSpLocks noChangeShapeType="1"/>
            </p:cNvCxnSpPr>
            <p:nvPr/>
          </p:nvCxnSpPr>
          <p:spPr bwMode="auto">
            <a:xfrm>
              <a:off x="0" y="245542"/>
              <a:ext cx="32510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31" name="Shape 35"/>
            <p:cNvCxnSpPr>
              <a:cxnSpLocks noChangeShapeType="1"/>
            </p:cNvCxnSpPr>
            <p:nvPr/>
          </p:nvCxnSpPr>
          <p:spPr bwMode="auto">
            <a:xfrm rot="-5400000">
              <a:off x="-1212177" y="1407880"/>
              <a:ext cx="28062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32" name="Shape 36"/>
            <p:cNvCxnSpPr>
              <a:cxnSpLocks noChangeShapeType="1"/>
            </p:cNvCxnSpPr>
            <p:nvPr/>
          </p:nvCxnSpPr>
          <p:spPr bwMode="auto">
            <a:xfrm>
              <a:off x="0" y="474143"/>
              <a:ext cx="26669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33" name="Shape 37"/>
            <p:cNvCxnSpPr>
              <a:cxnSpLocks noChangeShapeType="1"/>
            </p:cNvCxnSpPr>
            <p:nvPr/>
          </p:nvCxnSpPr>
          <p:spPr bwMode="auto">
            <a:xfrm>
              <a:off x="0" y="702743"/>
              <a:ext cx="21675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34" name="Shape 38"/>
            <p:cNvCxnSpPr>
              <a:cxnSpLocks noChangeShapeType="1"/>
            </p:cNvCxnSpPr>
            <p:nvPr/>
          </p:nvCxnSpPr>
          <p:spPr bwMode="auto">
            <a:xfrm>
              <a:off x="0" y="931342"/>
              <a:ext cx="18626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35" name="Shape 39"/>
            <p:cNvCxnSpPr>
              <a:cxnSpLocks noChangeShapeType="1"/>
            </p:cNvCxnSpPr>
            <p:nvPr/>
          </p:nvCxnSpPr>
          <p:spPr bwMode="auto">
            <a:xfrm>
              <a:off x="0" y="1159942"/>
              <a:ext cx="14900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36" name="Shape 40"/>
            <p:cNvCxnSpPr>
              <a:cxnSpLocks noChangeShapeType="1"/>
            </p:cNvCxnSpPr>
            <p:nvPr/>
          </p:nvCxnSpPr>
          <p:spPr bwMode="auto">
            <a:xfrm>
              <a:off x="0" y="1388542"/>
              <a:ext cx="12191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37" name="Shape 41"/>
            <p:cNvCxnSpPr>
              <a:cxnSpLocks noChangeShapeType="1"/>
            </p:cNvCxnSpPr>
            <p:nvPr/>
          </p:nvCxnSpPr>
          <p:spPr bwMode="auto">
            <a:xfrm>
              <a:off x="0" y="1617142"/>
              <a:ext cx="9905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38" name="Shape 42"/>
            <p:cNvCxnSpPr>
              <a:cxnSpLocks noChangeShapeType="1"/>
            </p:cNvCxnSpPr>
            <p:nvPr/>
          </p:nvCxnSpPr>
          <p:spPr bwMode="auto">
            <a:xfrm>
              <a:off x="0" y="1845742"/>
              <a:ext cx="7452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39" name="Shape 43"/>
            <p:cNvCxnSpPr>
              <a:cxnSpLocks noChangeShapeType="1"/>
            </p:cNvCxnSpPr>
            <p:nvPr/>
          </p:nvCxnSpPr>
          <p:spPr bwMode="auto">
            <a:xfrm>
              <a:off x="0" y="2074342"/>
              <a:ext cx="5333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0" name="Shape 44"/>
            <p:cNvCxnSpPr>
              <a:cxnSpLocks noChangeShapeType="1"/>
            </p:cNvCxnSpPr>
            <p:nvPr/>
          </p:nvCxnSpPr>
          <p:spPr bwMode="auto">
            <a:xfrm>
              <a:off x="0" y="2302943"/>
              <a:ext cx="2624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1" name="Shape 45"/>
            <p:cNvCxnSpPr>
              <a:cxnSpLocks noChangeShapeType="1"/>
            </p:cNvCxnSpPr>
            <p:nvPr/>
          </p:nvCxnSpPr>
          <p:spPr bwMode="auto">
            <a:xfrm rot="-5400000">
              <a:off x="-814261" y="1238115"/>
              <a:ext cx="24683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2" name="Shape 46"/>
            <p:cNvCxnSpPr>
              <a:cxnSpLocks noChangeShapeType="1"/>
            </p:cNvCxnSpPr>
            <p:nvPr/>
          </p:nvCxnSpPr>
          <p:spPr bwMode="auto">
            <a:xfrm rot="-5400000">
              <a:off x="-357712" y="1014527"/>
              <a:ext cx="20180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3" name="Shape 47"/>
            <p:cNvCxnSpPr>
              <a:cxnSpLocks noChangeShapeType="1"/>
            </p:cNvCxnSpPr>
            <p:nvPr/>
          </p:nvCxnSpPr>
          <p:spPr bwMode="auto">
            <a:xfrm rot="-5400000">
              <a:off x="-853" y="887576"/>
              <a:ext cx="17639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4" name="Shape 48"/>
            <p:cNvCxnSpPr>
              <a:cxnSpLocks noChangeShapeType="1"/>
            </p:cNvCxnSpPr>
            <p:nvPr/>
          </p:nvCxnSpPr>
          <p:spPr bwMode="auto">
            <a:xfrm rot="-5400000">
              <a:off x="326307" y="790194"/>
              <a:ext cx="15693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5" name="Shape 49"/>
            <p:cNvCxnSpPr>
              <a:cxnSpLocks noChangeShapeType="1"/>
            </p:cNvCxnSpPr>
            <p:nvPr/>
          </p:nvCxnSpPr>
          <p:spPr bwMode="auto">
            <a:xfrm rot="-5400000">
              <a:off x="636516" y="709726"/>
              <a:ext cx="14085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6" name="Shape 50"/>
            <p:cNvCxnSpPr>
              <a:cxnSpLocks noChangeShapeType="1"/>
            </p:cNvCxnSpPr>
            <p:nvPr/>
          </p:nvCxnSpPr>
          <p:spPr bwMode="auto">
            <a:xfrm rot="-5400000">
              <a:off x="972228" y="603961"/>
              <a:ext cx="11967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7" name="Shape 51"/>
            <p:cNvCxnSpPr>
              <a:cxnSpLocks noChangeShapeType="1"/>
            </p:cNvCxnSpPr>
            <p:nvPr/>
          </p:nvCxnSpPr>
          <p:spPr bwMode="auto">
            <a:xfrm rot="-5400000">
              <a:off x="1278236" y="527761"/>
              <a:ext cx="10443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8" name="Shape 52"/>
            <p:cNvCxnSpPr>
              <a:cxnSpLocks noChangeShapeType="1"/>
            </p:cNvCxnSpPr>
            <p:nvPr/>
          </p:nvCxnSpPr>
          <p:spPr bwMode="auto">
            <a:xfrm rot="-5400000">
              <a:off x="1590398" y="440776"/>
              <a:ext cx="8795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49" name="Shape 53"/>
            <p:cNvCxnSpPr>
              <a:cxnSpLocks noChangeShapeType="1"/>
            </p:cNvCxnSpPr>
            <p:nvPr/>
          </p:nvCxnSpPr>
          <p:spPr bwMode="auto">
            <a:xfrm rot="-5400000">
              <a:off x="1883657" y="377227"/>
              <a:ext cx="7527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50" name="Shape 54"/>
            <p:cNvCxnSpPr>
              <a:cxnSpLocks noChangeShapeType="1"/>
            </p:cNvCxnSpPr>
            <p:nvPr/>
          </p:nvCxnSpPr>
          <p:spPr bwMode="auto">
            <a:xfrm rot="-5400000">
              <a:off x="2198066" y="292493"/>
              <a:ext cx="5834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51" name="Shape 55"/>
            <p:cNvCxnSpPr>
              <a:cxnSpLocks noChangeShapeType="1"/>
            </p:cNvCxnSpPr>
            <p:nvPr/>
          </p:nvCxnSpPr>
          <p:spPr bwMode="auto">
            <a:xfrm rot="-5400000">
              <a:off x="2521027" y="199376"/>
              <a:ext cx="3972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52" name="Shape 56"/>
            <p:cNvCxnSpPr>
              <a:cxnSpLocks noChangeShapeType="1"/>
            </p:cNvCxnSpPr>
            <p:nvPr/>
          </p:nvCxnSpPr>
          <p:spPr bwMode="auto">
            <a:xfrm rot="-5400000">
              <a:off x="2801688" y="148627"/>
              <a:ext cx="2954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53" name="Shape 57"/>
            <p:cNvCxnSpPr>
              <a:cxnSpLocks noChangeShapeType="1"/>
            </p:cNvCxnSpPr>
            <p:nvPr/>
          </p:nvCxnSpPr>
          <p:spPr bwMode="auto">
            <a:xfrm rot="-5400000">
              <a:off x="3079242" y="102444"/>
              <a:ext cx="201599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  <p:cxnSp>
          <p:nvCxnSpPr>
            <p:cNvPr id="1054" name="Shape 58"/>
            <p:cNvCxnSpPr>
              <a:cxnSpLocks noChangeShapeType="1"/>
            </p:cNvCxnSpPr>
            <p:nvPr/>
          </p:nvCxnSpPr>
          <p:spPr bwMode="auto">
            <a:xfrm rot="-5400000">
              <a:off x="3324762" y="85076"/>
              <a:ext cx="168600" cy="1500"/>
            </a:xfrm>
            <a:prstGeom prst="straightConnector1">
              <a:avLst/>
            </a:prstGeom>
            <a:noFill/>
            <a:ln w="12700">
              <a:solidFill>
                <a:srgbClr val="B7CCE4">
                  <a:alpha val="53725"/>
                </a:srgbClr>
              </a:solidFill>
              <a:round/>
              <a:headEnd/>
              <a:tailEnd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9" r:id="rId3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hape 95"/>
          <p:cNvSpPr txBox="1">
            <a:spLocks noGrp="1"/>
          </p:cNvSpPr>
          <p:nvPr>
            <p:ph type="title" idx="4294967295"/>
          </p:nvPr>
        </p:nvSpPr>
        <p:spPr>
          <a:xfrm>
            <a:off x="457200" y="134938"/>
            <a:ext cx="7315200" cy="1350962"/>
          </a:xfrm>
        </p:spPr>
        <p:txBody>
          <a:bodyPr/>
          <a:lstStyle/>
          <a:p>
            <a:pPr indent="279400" eaLnBrk="1" hangingPunct="1">
              <a:buClr>
                <a:srgbClr val="EFEDE2"/>
              </a:buClr>
            </a:pPr>
            <a:endParaRPr lang="en-US" sz="4400" smtClean="0">
              <a:solidFill>
                <a:srgbClr val="EFEDE2"/>
              </a:solidFill>
              <a:latin typeface="Arial" charset="0"/>
              <a:cs typeface="Arial" charset="0"/>
            </a:endParaRPr>
          </a:p>
        </p:txBody>
      </p:sp>
      <p:sp>
        <p:nvSpPr>
          <p:cNvPr id="11266" name="Shape 96"/>
          <p:cNvSpPr txBox="1">
            <a:spLocks noGrp="1"/>
          </p:cNvSpPr>
          <p:nvPr>
            <p:ph type="body" idx="4294967295"/>
          </p:nvPr>
        </p:nvSpPr>
        <p:spPr>
          <a:xfrm>
            <a:off x="457200" y="1704975"/>
            <a:ext cx="8229600" cy="4840288"/>
          </a:xfrm>
        </p:spPr>
        <p:txBody>
          <a:bodyPr/>
          <a:lstStyle/>
          <a:p>
            <a:pPr marL="342900" indent="-342900" eaLnBrk="1" hangingPunct="1">
              <a:buClr>
                <a:srgbClr val="1F497D"/>
              </a:buClr>
              <a:buSzPct val="167000"/>
              <a:buFontTx/>
              <a:buChar char="•"/>
            </a:pPr>
            <a:endParaRPr lang="en-US" sz="1800" smtClean="0">
              <a:solidFill>
                <a:srgbClr val="1F497D"/>
              </a:solidFill>
              <a:latin typeface="Arial" charset="0"/>
              <a:cs typeface="Arial" charset="0"/>
            </a:endParaRPr>
          </a:p>
        </p:txBody>
      </p:sp>
      <p:sp>
        <p:nvSpPr>
          <p:cNvPr id="11267" name="Shape 97"/>
          <p:cNvSpPr>
            <a:spLocks noChangeArrowheads="1"/>
          </p:cNvSpPr>
          <p:nvPr/>
        </p:nvSpPr>
        <p:spPr bwMode="auto">
          <a:xfrm>
            <a:off x="1465263" y="676275"/>
            <a:ext cx="5953125" cy="44640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hape 102"/>
          <p:cNvSpPr txBox="1">
            <a:spLocks noGrp="1"/>
          </p:cNvSpPr>
          <p:nvPr>
            <p:ph type="title" idx="4294967295"/>
          </p:nvPr>
        </p:nvSpPr>
        <p:spPr>
          <a:xfrm>
            <a:off x="457200" y="134938"/>
            <a:ext cx="7315200" cy="1350962"/>
          </a:xfrm>
        </p:spPr>
        <p:txBody>
          <a:bodyPr/>
          <a:lstStyle/>
          <a:p>
            <a:pPr indent="279400" eaLnBrk="1" hangingPunct="1">
              <a:buClr>
                <a:srgbClr val="EFEDE2"/>
              </a:buClr>
            </a:pPr>
            <a:r>
              <a:rPr lang="en-US" sz="4000" smtClean="0">
                <a:solidFill>
                  <a:srgbClr val="EFEDE2"/>
                </a:solidFill>
                <a:latin typeface="Arial" charset="0"/>
                <a:cs typeface="Arial" charset="0"/>
              </a:rPr>
              <a:t>This lesson brought to you</a:t>
            </a:r>
            <a:r>
              <a:rPr lang="en-US" sz="4400" smtClean="0">
                <a:solidFill>
                  <a:srgbClr val="EFEDE2"/>
                </a:solidFill>
                <a:latin typeface="Arial" charset="0"/>
                <a:cs typeface="Arial" charset="0"/>
              </a:rPr>
              <a:t> </a:t>
            </a:r>
            <a:r>
              <a:rPr lang="en-US" sz="4000" smtClean="0">
                <a:solidFill>
                  <a:srgbClr val="EFEDE2"/>
                </a:solidFill>
                <a:latin typeface="Arial" charset="0"/>
                <a:cs typeface="Arial" charset="0"/>
              </a:rPr>
              <a:t>by</a:t>
            </a:r>
            <a:br>
              <a:rPr lang="en-US" sz="4000" smtClean="0">
                <a:solidFill>
                  <a:srgbClr val="EFEDE2"/>
                </a:solidFill>
                <a:latin typeface="Arial" charset="0"/>
                <a:cs typeface="Arial" charset="0"/>
              </a:rPr>
            </a:br>
            <a:endParaRPr lang="en-US" sz="4400" smtClean="0">
              <a:solidFill>
                <a:srgbClr val="EFEDE2"/>
              </a:solidFill>
              <a:latin typeface="Arial" charset="0"/>
              <a:cs typeface="Arial" charset="0"/>
            </a:endParaRPr>
          </a:p>
        </p:txBody>
      </p:sp>
      <p:sp>
        <p:nvSpPr>
          <p:cNvPr id="13314" name="Shape 103"/>
          <p:cNvSpPr txBox="1">
            <a:spLocks noGrp="1"/>
          </p:cNvSpPr>
          <p:nvPr>
            <p:ph type="body" idx="4294967295"/>
          </p:nvPr>
        </p:nvSpPr>
        <p:spPr>
          <a:xfrm>
            <a:off x="527050" y="3494088"/>
            <a:ext cx="8229600" cy="2490787"/>
          </a:xfrm>
        </p:spPr>
        <p:txBody>
          <a:bodyPr/>
          <a:lstStyle/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4800" smtClean="0">
                <a:solidFill>
                  <a:srgbClr val="1F497D"/>
                </a:solidFill>
                <a:latin typeface="Arial" charset="0"/>
                <a:cs typeface="Arial" charset="0"/>
              </a:rPr>
              <a:t>Our goal is to increase the amount of time you spend writing in all your classes.</a:t>
            </a:r>
          </a:p>
        </p:txBody>
      </p:sp>
      <p:sp>
        <p:nvSpPr>
          <p:cNvPr id="13315" name="Shape 104"/>
          <p:cNvSpPr>
            <a:spLocks noChangeArrowheads="1"/>
          </p:cNvSpPr>
          <p:nvPr/>
        </p:nvSpPr>
        <p:spPr bwMode="auto">
          <a:xfrm>
            <a:off x="527050" y="779463"/>
            <a:ext cx="4314825" cy="192405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algn="ctr"/>
            <a:r>
              <a:rPr lang="en-US" sz="4400" smtClean="0">
                <a:latin typeface="Arial" charset="0"/>
                <a:cs typeface="Arial" charset="0"/>
              </a:rPr>
              <a:t>Start with a Narrative:</a:t>
            </a:r>
          </a:p>
        </p:txBody>
      </p:sp>
      <p:sp>
        <p:nvSpPr>
          <p:cNvPr id="54276" name="Text Box 4"/>
          <p:cNvSpPr txBox="1"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algn="ctr"/>
            <a:r>
              <a:rPr lang="en-US" sz="3200" smtClean="0">
                <a:latin typeface="Arial" charset="0"/>
                <a:cs typeface="Arial" charset="0"/>
              </a:rPr>
              <a:t>Creating Expository </a:t>
            </a:r>
          </a:p>
          <a:p>
            <a:pPr algn="ctr"/>
            <a:r>
              <a:rPr lang="en-US" sz="3200" smtClean="0">
                <a:latin typeface="Arial" charset="0"/>
                <a:cs typeface="Arial" charset="0"/>
              </a:rPr>
              <a:t>and Persuasive Prompts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109"/>
          <p:cNvSpPr txBox="1">
            <a:spLocks noGrp="1"/>
          </p:cNvSpPr>
          <p:nvPr>
            <p:ph type="title" idx="4294967295"/>
          </p:nvPr>
        </p:nvSpPr>
        <p:spPr>
          <a:xfrm>
            <a:off x="457200" y="134938"/>
            <a:ext cx="7315200" cy="1350962"/>
          </a:xfrm>
        </p:spPr>
        <p:txBody>
          <a:bodyPr/>
          <a:lstStyle/>
          <a:p>
            <a:pPr indent="279400" eaLnBrk="1" hangingPunct="1">
              <a:buClr>
                <a:srgbClr val="EFEDE2"/>
              </a:buClr>
            </a:pPr>
            <a:r>
              <a:rPr lang="en-US" sz="4400" smtClean="0">
                <a:solidFill>
                  <a:srgbClr val="EFEDE2"/>
                </a:solidFill>
                <a:latin typeface="Arial" charset="0"/>
                <a:cs typeface="Arial" charset="0"/>
              </a:rPr>
              <a:t>Terms we’ll be using:</a:t>
            </a:r>
          </a:p>
        </p:txBody>
      </p:sp>
      <p:sp>
        <p:nvSpPr>
          <p:cNvPr id="15362" name="Shape 110"/>
          <p:cNvSpPr txBox="1">
            <a:spLocks noGrp="1"/>
          </p:cNvSpPr>
          <p:nvPr>
            <p:ph type="body" idx="4294967295"/>
          </p:nvPr>
        </p:nvSpPr>
        <p:spPr>
          <a:xfrm>
            <a:off x="457200" y="1676400"/>
            <a:ext cx="8229600" cy="4840288"/>
          </a:xfrm>
        </p:spPr>
        <p:txBody>
          <a:bodyPr/>
          <a:lstStyle/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200" b="1" smtClean="0">
                <a:solidFill>
                  <a:srgbClr val="1F497D"/>
                </a:solidFill>
                <a:latin typeface="Arial" charset="0"/>
                <a:cs typeface="Arial" charset="0"/>
              </a:rPr>
              <a:t>Narrative: </a:t>
            </a: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endParaRPr lang="en-US" sz="3200" b="1" smtClean="0">
              <a:solidFill>
                <a:srgbClr val="1F497D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200" b="1" smtClean="0">
                <a:solidFill>
                  <a:srgbClr val="1F497D"/>
                </a:solidFill>
                <a:latin typeface="Arial" charset="0"/>
                <a:cs typeface="Arial" charset="0"/>
              </a:rPr>
              <a:t>Expository: </a:t>
            </a: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endParaRPr lang="en-US" sz="3200" smtClean="0">
              <a:solidFill>
                <a:srgbClr val="1F497D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200" b="1" smtClean="0">
                <a:solidFill>
                  <a:srgbClr val="1F497D"/>
                </a:solidFill>
                <a:latin typeface="Arial" charset="0"/>
                <a:cs typeface="Arial" charset="0"/>
              </a:rPr>
              <a:t>Argument:</a:t>
            </a: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endParaRPr lang="en-US" sz="3200" b="1" smtClean="0">
              <a:solidFill>
                <a:srgbClr val="1F497D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buClr>
                <a:srgbClr val="1F497D"/>
              </a:buClr>
              <a:buSzPct val="167000"/>
              <a:buFontTx/>
              <a:buChar char="•"/>
            </a:pPr>
            <a:endParaRPr lang="en-US" sz="3200" smtClean="0">
              <a:solidFill>
                <a:srgbClr val="1F497D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endParaRPr lang="en-US" sz="3000" b="1" smtClean="0">
              <a:solidFill>
                <a:srgbClr val="1F497D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hape 115"/>
          <p:cNvSpPr txBox="1">
            <a:spLocks noChangeArrowheads="1"/>
          </p:cNvSpPr>
          <p:nvPr/>
        </p:nvSpPr>
        <p:spPr bwMode="auto">
          <a:xfrm>
            <a:off x="471488" y="490538"/>
            <a:ext cx="821372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en-US" sz="3000" b="1"/>
              <a:t>Goal:</a:t>
            </a:r>
            <a:r>
              <a:rPr lang="en-US" sz="3000"/>
              <a:t> We will learn how to use our narrative writing to generate ideas for expository and argument writing.</a:t>
            </a:r>
          </a:p>
          <a:p>
            <a:endParaRPr lang="en-US"/>
          </a:p>
          <a:p>
            <a:endParaRPr lang="en-US" sz="3000"/>
          </a:p>
          <a:p>
            <a:endParaRPr lang="en-US"/>
          </a:p>
          <a:p>
            <a:r>
              <a:rPr lang="en-US" sz="3000"/>
              <a:t>Our </a:t>
            </a:r>
            <a:r>
              <a:rPr lang="en-US" sz="3000" b="1"/>
              <a:t>non-purpose</a:t>
            </a:r>
            <a:r>
              <a:rPr lang="en-US" sz="3000"/>
              <a:t> is to finish a piece of writing in this class period. </a:t>
            </a:r>
          </a:p>
          <a:p>
            <a:endParaRPr lang="en-US" sz="3000"/>
          </a:p>
          <a:p>
            <a:endParaRPr lang="en-US"/>
          </a:p>
          <a:p>
            <a:r>
              <a:rPr lang="en-US" sz="3000"/>
              <a:t>In order </a:t>
            </a:r>
            <a:r>
              <a:rPr lang="en-US" sz="3000" b="1"/>
              <a:t>to reach our goal</a:t>
            </a:r>
            <a:r>
              <a:rPr lang="en-US" sz="3000"/>
              <a:t>, we will try the process as a group and then try it with our own narratives.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hape 126"/>
          <p:cNvSpPr txBox="1">
            <a:spLocks noGrp="1"/>
          </p:cNvSpPr>
          <p:nvPr>
            <p:ph type="title" idx="4294967295"/>
          </p:nvPr>
        </p:nvSpPr>
        <p:spPr>
          <a:xfrm>
            <a:off x="457200" y="134938"/>
            <a:ext cx="7315200" cy="1350962"/>
          </a:xfrm>
        </p:spPr>
        <p:txBody>
          <a:bodyPr/>
          <a:lstStyle/>
          <a:p>
            <a:pPr indent="279400" eaLnBrk="1" hangingPunct="1">
              <a:buClr>
                <a:srgbClr val="EFEDE2"/>
              </a:buClr>
            </a:pPr>
            <a:r>
              <a:rPr lang="en-US" sz="4400" smtClean="0">
                <a:solidFill>
                  <a:srgbClr val="EFEDE2"/>
                </a:solidFill>
                <a:latin typeface="Arial" charset="0"/>
                <a:cs typeface="Arial" charset="0"/>
              </a:rPr>
              <a:t>Let’s begin</a:t>
            </a:r>
          </a:p>
        </p:txBody>
      </p:sp>
      <p:sp>
        <p:nvSpPr>
          <p:cNvPr id="21506" name="Shape 127"/>
          <p:cNvSpPr txBox="1">
            <a:spLocks noGrp="1"/>
          </p:cNvSpPr>
          <p:nvPr>
            <p:ph type="body" idx="4294967295"/>
          </p:nvPr>
        </p:nvSpPr>
        <p:spPr>
          <a:xfrm>
            <a:off x="457200" y="1704975"/>
            <a:ext cx="8229600" cy="4840288"/>
          </a:xfrm>
        </p:spPr>
        <p:txBody>
          <a:bodyPr/>
          <a:lstStyle/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000" smtClean="0">
                <a:solidFill>
                  <a:srgbClr val="1F497D"/>
                </a:solidFill>
                <a:latin typeface="Arial" charset="0"/>
                <a:cs typeface="Arial" charset="0"/>
              </a:rPr>
              <a:t>What kind of writing do you generally do?</a:t>
            </a:r>
          </a:p>
          <a:p>
            <a:pPr marL="342900" indent="-342900" eaLnBrk="1" hangingPunct="1">
              <a:buClr>
                <a:srgbClr val="1F497D"/>
              </a:buClr>
              <a:buSzPct val="167000"/>
              <a:buFontTx/>
              <a:buChar char="•"/>
            </a:pPr>
            <a:endParaRPr lang="en-US" sz="1800" smtClean="0">
              <a:solidFill>
                <a:srgbClr val="1F497D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000" smtClean="0">
                <a:solidFill>
                  <a:srgbClr val="1F497D"/>
                </a:solidFill>
                <a:latin typeface="Arial" charset="0"/>
                <a:cs typeface="Arial" charset="0"/>
              </a:rPr>
              <a:t>It is recommended we increase the time spent writing informational and argument pieces.</a:t>
            </a:r>
          </a:p>
          <a:p>
            <a:pPr marL="342900" indent="-342900" eaLnBrk="1" hangingPunct="1">
              <a:buClr>
                <a:srgbClr val="1F497D"/>
              </a:buClr>
              <a:buSzPct val="167000"/>
              <a:buFontTx/>
              <a:buChar char="•"/>
            </a:pPr>
            <a:endParaRPr lang="en-US" sz="1800" smtClean="0">
              <a:solidFill>
                <a:srgbClr val="1F497D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000" smtClean="0">
                <a:solidFill>
                  <a:srgbClr val="1F497D"/>
                </a:solidFill>
                <a:latin typeface="Arial" charset="0"/>
                <a:cs typeface="Arial" charset="0"/>
              </a:rPr>
              <a:t>If you get your ideas from your narratives, the writing should be more interesting.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 sz="3200" smtClean="0">
              <a:latin typeface="Arial" charset="0"/>
              <a:cs typeface="Arial" charset="0"/>
            </a:endParaRPr>
          </a:p>
        </p:txBody>
      </p:sp>
      <p:sp>
        <p:nvSpPr>
          <p:cNvPr id="58371" name="Text Box 3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en-US" sz="3600" smtClean="0">
              <a:latin typeface="Arial" charset="0"/>
              <a:cs typeface="Arial" charset="0"/>
            </a:endParaRPr>
          </a:p>
          <a:p>
            <a:endParaRPr lang="en-US" sz="3600" smtClean="0">
              <a:latin typeface="Arial" charset="0"/>
              <a:cs typeface="Arial" charset="0"/>
            </a:endParaRPr>
          </a:p>
          <a:p>
            <a:r>
              <a:rPr lang="en-US" sz="3600" smtClean="0">
                <a:latin typeface="Arial" charset="0"/>
                <a:cs typeface="Arial" charset="0"/>
              </a:rPr>
              <a:t>Is it a good idea to mix narrative with expository and persuasive text?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hape 115"/>
          <p:cNvSpPr txBox="1">
            <a:spLocks noChangeArrowheads="1"/>
          </p:cNvSpPr>
          <p:nvPr/>
        </p:nvSpPr>
        <p:spPr bwMode="auto">
          <a:xfrm>
            <a:off x="471488" y="490538"/>
            <a:ext cx="821372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5" tIns="91425" rIns="91425" bIns="91425"/>
          <a:lstStyle/>
          <a:p>
            <a:r>
              <a:rPr lang="en-US" sz="3000" b="1"/>
              <a:t>Goal:</a:t>
            </a:r>
            <a:r>
              <a:rPr lang="en-US" sz="3000"/>
              <a:t> We will learn how to use our narrative writing to generate ideas for expository and argument writing.</a:t>
            </a:r>
          </a:p>
          <a:p>
            <a:endParaRPr lang="en-US"/>
          </a:p>
          <a:p>
            <a:endParaRPr lang="en-US" sz="3000"/>
          </a:p>
          <a:p>
            <a:endParaRPr lang="en-US"/>
          </a:p>
          <a:p>
            <a:r>
              <a:rPr lang="en-US" sz="3000"/>
              <a:t>Our </a:t>
            </a:r>
            <a:r>
              <a:rPr lang="en-US" sz="3000" b="1"/>
              <a:t>non-purpose</a:t>
            </a:r>
            <a:r>
              <a:rPr lang="en-US" sz="3000"/>
              <a:t> is to finish a piece of writing in this class period. </a:t>
            </a:r>
          </a:p>
          <a:p>
            <a:endParaRPr lang="en-US" sz="3000"/>
          </a:p>
          <a:p>
            <a:endParaRPr lang="en-US"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hape 142"/>
          <p:cNvSpPr txBox="1">
            <a:spLocks noGrp="1"/>
          </p:cNvSpPr>
          <p:nvPr>
            <p:ph type="title" idx="4294967295"/>
          </p:nvPr>
        </p:nvSpPr>
        <p:spPr>
          <a:xfrm>
            <a:off x="457200" y="134938"/>
            <a:ext cx="7315200" cy="1350962"/>
          </a:xfrm>
        </p:spPr>
        <p:txBody>
          <a:bodyPr/>
          <a:lstStyle/>
          <a:p>
            <a:pPr indent="279400" eaLnBrk="1" hangingPunct="1">
              <a:buClr>
                <a:srgbClr val="EFEDE2"/>
              </a:buClr>
            </a:pPr>
            <a:r>
              <a:rPr lang="en-US" sz="4400" smtClean="0">
                <a:solidFill>
                  <a:srgbClr val="EFEDE2"/>
                </a:solidFill>
                <a:latin typeface="Arial" charset="0"/>
                <a:cs typeface="Arial" charset="0"/>
              </a:rPr>
              <a:t>Debriefing</a:t>
            </a:r>
          </a:p>
        </p:txBody>
      </p:sp>
      <p:sp>
        <p:nvSpPr>
          <p:cNvPr id="27650" name="Shape 143"/>
          <p:cNvSpPr txBox="1">
            <a:spLocks noGrp="1"/>
          </p:cNvSpPr>
          <p:nvPr>
            <p:ph type="body" idx="4294967295"/>
          </p:nvPr>
        </p:nvSpPr>
        <p:spPr>
          <a:xfrm>
            <a:off x="457200" y="1704975"/>
            <a:ext cx="8229600" cy="4840288"/>
          </a:xfrm>
        </p:spPr>
        <p:txBody>
          <a:bodyPr/>
          <a:lstStyle/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000" smtClean="0">
                <a:solidFill>
                  <a:srgbClr val="1F497D"/>
                </a:solidFill>
                <a:latin typeface="Arial" charset="0"/>
                <a:cs typeface="Arial" charset="0"/>
              </a:rPr>
              <a:t>Did we meet the goal of today’s lesson?</a:t>
            </a:r>
          </a:p>
          <a:p>
            <a:pPr marL="342900" indent="-342900" eaLnBrk="1" hangingPunct="1">
              <a:buClr>
                <a:srgbClr val="1F497D"/>
              </a:buClr>
              <a:buSzPct val="167000"/>
              <a:buFontTx/>
              <a:buChar char="•"/>
            </a:pPr>
            <a:endParaRPr lang="en-US" sz="1800" smtClean="0">
              <a:solidFill>
                <a:srgbClr val="1F497D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000" smtClean="0">
                <a:solidFill>
                  <a:srgbClr val="1F497D"/>
                </a:solidFill>
                <a:latin typeface="Arial" charset="0"/>
                <a:cs typeface="Arial" charset="0"/>
              </a:rPr>
              <a:t>What parts of the lesson worked well for you?</a:t>
            </a:r>
          </a:p>
          <a:p>
            <a:pPr marL="342900" indent="-342900" eaLnBrk="1" hangingPunct="1">
              <a:buClr>
                <a:srgbClr val="1F497D"/>
              </a:buClr>
              <a:buSzPct val="167000"/>
              <a:buFontTx/>
              <a:buChar char="•"/>
            </a:pPr>
            <a:endParaRPr lang="en-US" sz="1800" smtClean="0">
              <a:solidFill>
                <a:srgbClr val="1F497D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000" smtClean="0">
                <a:solidFill>
                  <a:srgbClr val="1F497D"/>
                </a:solidFill>
                <a:latin typeface="Arial" charset="0"/>
                <a:cs typeface="Arial" charset="0"/>
              </a:rPr>
              <a:t>What confused you?</a:t>
            </a:r>
          </a:p>
          <a:p>
            <a:pPr marL="342900" indent="-342900" eaLnBrk="1" hangingPunct="1">
              <a:buClr>
                <a:srgbClr val="1F497D"/>
              </a:buClr>
              <a:buSzPct val="167000"/>
              <a:buFontTx/>
              <a:buChar char="•"/>
            </a:pPr>
            <a:endParaRPr lang="en-US" sz="1800" smtClean="0">
              <a:solidFill>
                <a:srgbClr val="1F497D"/>
              </a:solidFill>
              <a:latin typeface="Arial" charset="0"/>
              <a:cs typeface="Arial" charset="0"/>
            </a:endParaRPr>
          </a:p>
          <a:p>
            <a:pPr marL="342900" indent="-342900" eaLnBrk="1" hangingPunct="1">
              <a:buClr>
                <a:srgbClr val="1F497D"/>
              </a:buClr>
              <a:buSzPct val="167000"/>
            </a:pPr>
            <a:r>
              <a:rPr lang="en-US" sz="3000" smtClean="0">
                <a:solidFill>
                  <a:srgbClr val="1F497D"/>
                </a:solidFill>
                <a:latin typeface="Arial" charset="0"/>
                <a:cs typeface="Arial" charset="0"/>
              </a:rPr>
              <a:t>What suggestions do you have?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name="Custom Theme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198</Words>
  <PresentationFormat>On-screen Show (4:3)</PresentationFormat>
  <Paragraphs>42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Custom Theme</vt:lpstr>
      <vt:lpstr>Custom Theme</vt:lpstr>
      <vt:lpstr>Custom Theme</vt:lpstr>
      <vt:lpstr>Slide 1</vt:lpstr>
      <vt:lpstr>This lesson brought to you by </vt:lpstr>
      <vt:lpstr>Start with a Narrative:</vt:lpstr>
      <vt:lpstr>Terms we’ll be using:</vt:lpstr>
      <vt:lpstr>Slide 5</vt:lpstr>
      <vt:lpstr>Let’s begin</vt:lpstr>
      <vt:lpstr>Slide 7</vt:lpstr>
      <vt:lpstr>Slide 8</vt:lpstr>
      <vt:lpstr>Debriefing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with a Narrative:</dc:title>
  <cp:lastModifiedBy>Colleen</cp:lastModifiedBy>
  <cp:revision>2</cp:revision>
  <dcterms:modified xsi:type="dcterms:W3CDTF">2013-10-07T23:54:41Z</dcterms:modified>
</cp:coreProperties>
</file>